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78" r:id="rId4"/>
    <p:sldId id="279" r:id="rId5"/>
    <p:sldId id="280" r:id="rId6"/>
    <p:sldId id="289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5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5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2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1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2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9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2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5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89BA-9494-47EB-8578-89E0377530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JySea288Q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JySea288Q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arJy0MFg9c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DEE-3A34-4E4C-BCFB-155157F8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33" y="1333779"/>
            <a:ext cx="6505224" cy="411578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5600" u="sng" dirty="0"/>
              <a:t>Coundon Primary School</a:t>
            </a:r>
            <a:br>
              <a:rPr lang="en-GB" sz="5600" u="sng" dirty="0"/>
            </a:br>
            <a:r>
              <a:rPr lang="en-GB" sz="5600" u="sng" dirty="0"/>
              <a:t/>
            </a:r>
            <a:br>
              <a:rPr lang="en-GB" sz="5600" u="sng" dirty="0"/>
            </a:br>
            <a:r>
              <a:rPr lang="en-GB" sz="5600" u="sng" dirty="0"/>
              <a:t>Year </a:t>
            </a:r>
            <a:r>
              <a:rPr lang="en-GB" sz="5600" u="sng" dirty="0" smtClean="0"/>
              <a:t>2 English</a:t>
            </a:r>
            <a:br>
              <a:rPr lang="en-GB" sz="5600" u="sng" dirty="0" smtClean="0"/>
            </a:br>
            <a:r>
              <a:rPr lang="en-GB" sz="5600" u="sng" dirty="0" smtClean="0"/>
              <a:t>Home Learning </a:t>
            </a:r>
            <a:r>
              <a:rPr lang="en-GB" sz="5600" u="sng" dirty="0"/>
              <a:t/>
            </a:r>
            <a:br>
              <a:rPr lang="en-GB" sz="5600" u="sng" dirty="0"/>
            </a:br>
            <a:r>
              <a:rPr lang="en-GB" sz="5600" u="sng" dirty="0"/>
              <a:t/>
            </a:r>
            <a:br>
              <a:rPr lang="en-GB" sz="5600" u="sng" dirty="0"/>
            </a:br>
            <a:r>
              <a:rPr lang="en-GB" sz="3100" dirty="0"/>
              <a:t> </a:t>
            </a:r>
            <a:r>
              <a:rPr lang="en-GB" sz="3100" u="sng" dirty="0">
                <a:latin typeface="Comic Sans MS" panose="030F0702030302020204" pitchFamily="66" charset="0"/>
              </a:rPr>
              <a:t>W</a:t>
            </a:r>
            <a:r>
              <a:rPr lang="en-GB" sz="3100" u="sng" dirty="0" smtClean="0">
                <a:latin typeface="Comic Sans MS" panose="030F0702030302020204" pitchFamily="66" charset="0"/>
              </a:rPr>
              <a:t>eek commencing 8.6.20</a:t>
            </a:r>
            <a:endParaRPr lang="en-GB" sz="56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6FEF1-1FC9-423A-B328-86603A17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" r="12077" b="-1"/>
          <a:stretch/>
        </p:blipFill>
        <p:spPr>
          <a:xfrm>
            <a:off x="7981406" y="406317"/>
            <a:ext cx="2797818" cy="36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59" y="0"/>
            <a:ext cx="5305801" cy="6670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566" y="214250"/>
            <a:ext cx="563359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Day 4 continued </a:t>
            </a:r>
            <a:r>
              <a:rPr lang="en-GB" sz="2400" u="sng" dirty="0" smtClean="0"/>
              <a:t>Activity B</a:t>
            </a:r>
          </a:p>
          <a:p>
            <a:r>
              <a:rPr lang="en-GB" sz="2400" dirty="0" smtClean="0"/>
              <a:t>Look on slide 10 for the story text to help</a:t>
            </a:r>
          </a:p>
          <a:p>
            <a:r>
              <a:rPr lang="en-GB" sz="2400" dirty="0" smtClean="0"/>
              <a:t>you OR read the book on the pdf slideshow.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13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3" y="0"/>
            <a:ext cx="5624721" cy="3370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" y="3702733"/>
            <a:ext cx="5670914" cy="302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4514" y="470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4549" y="285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31552" y="3683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66" y="0"/>
            <a:ext cx="5677245" cy="3487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366" y="3702733"/>
            <a:ext cx="5465428" cy="3046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4549" y="3683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1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44260">
            <a:off x="400853" y="311797"/>
            <a:ext cx="4167252" cy="3847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What is </a:t>
            </a: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going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on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here? How can Traction Man help? </a:t>
            </a: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hangingPunct="0">
              <a:spcAft>
                <a:spcPts val="0"/>
              </a:spcAft>
            </a:pP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How do you think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Traction Man </a:t>
            </a: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might</a:t>
            </a:r>
          </a:p>
          <a:p>
            <a:pPr hangingPunct="0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talk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to the characters </a:t>
            </a: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who are in</a:t>
            </a:r>
          </a:p>
          <a:p>
            <a:pPr hangingPunct="0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trouble?</a:t>
            </a:r>
          </a:p>
          <a:p>
            <a:pPr hangingPunct="0">
              <a:spcAft>
                <a:spcPts val="0"/>
              </a:spcAft>
            </a:pPr>
            <a:endParaRPr lang="en-GB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What might he say?  </a:t>
            </a:r>
          </a:p>
          <a:p>
            <a:pPr hangingPunct="0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(I have had a little go and wrote what I thought he might say in the speech bubble!)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99" y="480765"/>
            <a:ext cx="34163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499985" y="2260352"/>
            <a:ext cx="4000500" cy="731042"/>
          </a:xfrm>
          <a:prstGeom prst="wedgeRoundRectCallout">
            <a:avLst>
              <a:gd name="adj1" fmla="val -88521"/>
              <a:gd name="adj2" fmla="val -20792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Never fear animals! I’m on my way to rescue</a:t>
            </a:r>
            <a:r>
              <a:rPr kumimoji="0" lang="en-US" altLang="en-US" sz="1800" b="0" i="1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you from the evil pillows!</a:t>
            </a:r>
            <a:endParaRPr kumimoji="0" lang="en-US" altLang="en-US" sz="1800" b="0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ttps://insertmedia.bing.office.net/th/id/OIP.K3ILeBCzzLgJFYhQQubFdAHaIR?w=142&amp;h=157&amp;c=8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49" y="3790723"/>
            <a:ext cx="13525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0904" y="3971354"/>
            <a:ext cx="685739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REMINDER!</a:t>
            </a:r>
          </a:p>
          <a:p>
            <a:r>
              <a:rPr lang="en-GB" dirty="0" smtClean="0"/>
              <a:t>When you write in a speech bubble you do NOT need inverted commas</a:t>
            </a:r>
          </a:p>
          <a:p>
            <a:r>
              <a:rPr lang="en-GB" dirty="0" smtClean="0"/>
              <a:t>(speech marks)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6389" y="5680236"/>
            <a:ext cx="738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Think of what Traction man could say in the speech bubbles on the next slide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4949" y="148936"/>
            <a:ext cx="8794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Day 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22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251051"/>
            <a:ext cx="9144945" cy="64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1" y="549520"/>
            <a:ext cx="8791302" cy="60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 to present verbs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26217" r="27464" b="3131"/>
          <a:stretch/>
        </p:blipFill>
        <p:spPr>
          <a:xfrm>
            <a:off x="2246811" y="207455"/>
            <a:ext cx="7357186" cy="632397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924081"/>
            <a:ext cx="1591039" cy="1087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26" y="324500"/>
            <a:ext cx="6085489" cy="65335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" y="847317"/>
            <a:ext cx="1018903" cy="981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2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8079" y="718457"/>
            <a:ext cx="35792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Take each of the words and write one sentence in the present tense and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hen one sentence in the past tense.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err="1" smtClean="0">
                <a:latin typeface="Comic Sans MS" panose="030F0702030302020204" pitchFamily="66" charset="0"/>
              </a:rPr>
              <a:t>Eg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I am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cleaning</a:t>
            </a:r>
            <a:r>
              <a:rPr lang="en-GB" sz="2800" dirty="0" smtClean="0">
                <a:latin typeface="Comic Sans MS" panose="030F0702030302020204" pitchFamily="66" charset="0"/>
              </a:rPr>
              <a:t> the car for my dad.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Yesterday I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cleaned</a:t>
            </a:r>
            <a:r>
              <a:rPr lang="en-GB" sz="2800" dirty="0" smtClean="0">
                <a:latin typeface="Comic Sans MS" panose="030F0702030302020204" pitchFamily="66" charset="0"/>
              </a:rPr>
              <a:t> the car for my dad.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78" y="97912"/>
            <a:ext cx="1253629" cy="145656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9" y="97912"/>
            <a:ext cx="5708465" cy="67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784" y="690966"/>
            <a:ext cx="103274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are starting a new unit of work on Traction Man!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There are videos on YouTube of the book being read.</a:t>
            </a:r>
          </a:p>
          <a:p>
            <a:r>
              <a:rPr lang="en-GB" sz="2400" dirty="0">
                <a:hlinkClick r:id="rId2"/>
              </a:rPr>
              <a:t>https://www.youtube.com/watch?v=0JySea288Qo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In addition the book is available on a </a:t>
            </a:r>
            <a:r>
              <a:rPr lang="en-GB" sz="2400" u="sng" dirty="0" smtClean="0">
                <a:latin typeface="Comic Sans MS" panose="030F0702030302020204" pitchFamily="66" charset="0"/>
              </a:rPr>
              <a:t>separate pdf </a:t>
            </a:r>
            <a:r>
              <a:rPr lang="en-GB" sz="2400" dirty="0" smtClean="0">
                <a:latin typeface="Comic Sans MS" panose="030F0702030302020204" pitchFamily="66" charset="0"/>
              </a:rPr>
              <a:t>that we have uploaded to the blog page. 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You may need to download the pdf of the book to help you whilst doing this unit of work over the next couple of weeks.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8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mages-na.ssl-images-amazon.com/images/I/51C1Y1MY0KL._SX436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3" y="1370916"/>
            <a:ext cx="4171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1247" y="323557"/>
            <a:ext cx="68547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are starting a new unit of work.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are going to start looking at this lovely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b</a:t>
            </a:r>
            <a:r>
              <a:rPr lang="en-GB" sz="2400" dirty="0" smtClean="0">
                <a:latin typeface="Comic Sans MS" panose="030F0702030302020204" pitchFamily="66" charset="0"/>
              </a:rPr>
              <a:t>ook by Mini Grey called Traction Man is here.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Click </a:t>
            </a:r>
            <a:r>
              <a:rPr lang="en-GB" sz="2400" dirty="0" smtClean="0">
                <a:latin typeface="Comic Sans MS" panose="030F0702030302020204" pitchFamily="66" charset="0"/>
                <a:hlinkClick r:id="rId3"/>
              </a:rPr>
              <a:t>here</a:t>
            </a:r>
            <a:r>
              <a:rPr lang="en-GB" sz="2400" dirty="0" smtClean="0">
                <a:latin typeface="Comic Sans MS" panose="030F0702030302020204" pitchFamily="66" charset="0"/>
              </a:rPr>
              <a:t> to watch and listen to the story.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53" y="430306"/>
            <a:ext cx="307321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Day 2 Tuesday 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June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748821" y="263285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to your grown up or brothers or sisters.</a:t>
            </a:r>
          </a:p>
          <a:p>
            <a:pPr>
              <a:spcAft>
                <a:spcPts val="0"/>
              </a:spcAft>
            </a:pPr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did you think about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book?</a:t>
            </a: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did you notice about the way the book is written? </a:t>
            </a: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(It is in the present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tense)</a:t>
            </a: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this </a:t>
            </a: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 differ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other adventure stories you have read?</a:t>
            </a: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the pictures and thought bubbles help</a:t>
            </a:r>
            <a:r>
              <a:rPr lang="en-GB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your workbook answer these questions.</a:t>
            </a:r>
          </a:p>
          <a:p>
            <a:r>
              <a:rPr lang="en-GB" dirty="0" smtClean="0"/>
              <a:t>What </a:t>
            </a:r>
            <a:r>
              <a:rPr lang="en-GB" dirty="0"/>
              <a:t>did you </a:t>
            </a:r>
            <a:r>
              <a:rPr lang="en-GB" dirty="0" smtClean="0"/>
              <a:t>like about the book?</a:t>
            </a:r>
            <a:endParaRPr lang="en-GB" dirty="0"/>
          </a:p>
          <a:p>
            <a:r>
              <a:rPr lang="en-GB" dirty="0"/>
              <a:t>What did you </a:t>
            </a:r>
            <a:r>
              <a:rPr lang="en-GB" dirty="0" smtClean="0"/>
              <a:t>dislike about the book?</a:t>
            </a:r>
            <a:endParaRPr lang="en-GB" dirty="0"/>
          </a:p>
          <a:p>
            <a:r>
              <a:rPr lang="en-GB" dirty="0"/>
              <a:t>How does it make you feel?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Remember to use the word </a:t>
            </a:r>
            <a:r>
              <a:rPr lang="en-GB" b="1" u="sng" dirty="0">
                <a:solidFill>
                  <a:srgbClr val="FF0000"/>
                </a:solidFill>
              </a:rPr>
              <a:t>because</a:t>
            </a:r>
            <a:r>
              <a:rPr lang="en-GB" dirty="0"/>
              <a:t> to justify your views</a:t>
            </a:r>
            <a:r>
              <a:rPr lang="en-GB" dirty="0" smtClean="0"/>
              <a:t>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 rot="21132476">
            <a:off x="5441576" y="2403786"/>
            <a:ext cx="1503732" cy="612648"/>
          </a:xfrm>
          <a:prstGeom prst="wedgeEllipseCallout">
            <a:avLst>
              <a:gd name="adj1" fmla="val 43850"/>
              <a:gd name="adj2" fmla="val 53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Chat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97567" y="6289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https://www.youtube.com/watch?v=0JySea288Qo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812" y="427949"/>
            <a:ext cx="10432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rgbClr val="323232"/>
              </a:solidFill>
              <a:latin typeface="quattrocento sans"/>
            </a:endParaRPr>
          </a:p>
          <a:p>
            <a:r>
              <a:rPr lang="en-GB" dirty="0" smtClean="0">
                <a:solidFill>
                  <a:srgbClr val="323232"/>
                </a:solidFill>
                <a:latin typeface="quattrocento sans"/>
              </a:rPr>
              <a:t>Traction </a:t>
            </a:r>
            <a:r>
              <a:rPr lang="en-GB" dirty="0">
                <a:solidFill>
                  <a:srgbClr val="323232"/>
                </a:solidFill>
                <a:latin typeface="quattrocento sans"/>
              </a:rPr>
              <a:t>Man uses everyday household objects to carry out his adventures</a:t>
            </a:r>
            <a:r>
              <a:rPr lang="en-GB" dirty="0" smtClean="0">
                <a:solidFill>
                  <a:srgbClr val="323232"/>
                </a:solidFill>
                <a:latin typeface="quattrocento sans"/>
              </a:rPr>
              <a:t>.</a:t>
            </a:r>
          </a:p>
          <a:p>
            <a:endParaRPr lang="en-GB" dirty="0">
              <a:solidFill>
                <a:srgbClr val="323232"/>
              </a:solidFill>
              <a:latin typeface="quattrocento sans"/>
            </a:endParaRPr>
          </a:p>
          <a:p>
            <a:r>
              <a:rPr lang="en-GB" dirty="0" smtClean="0">
                <a:solidFill>
                  <a:srgbClr val="323232"/>
                </a:solidFill>
                <a:latin typeface="quattrocento sans"/>
              </a:rPr>
              <a:t>Today you need </a:t>
            </a:r>
            <a:r>
              <a:rPr lang="en-GB" b="1" u="sng" dirty="0" smtClean="0">
                <a:solidFill>
                  <a:srgbClr val="323232"/>
                </a:solidFill>
                <a:latin typeface="quattrocento sans"/>
              </a:rPr>
              <a:t>to read or watch the story again </a:t>
            </a:r>
            <a:r>
              <a:rPr lang="en-GB" dirty="0" smtClean="0">
                <a:solidFill>
                  <a:srgbClr val="323232"/>
                </a:solidFill>
                <a:latin typeface="quattrocento sans"/>
              </a:rPr>
              <a:t>so you become more familiar with it. </a:t>
            </a:r>
            <a:endParaRPr lang="en-GB" dirty="0">
              <a:solidFill>
                <a:srgbClr val="323232"/>
              </a:solidFill>
              <a:latin typeface="quattrocento sans"/>
            </a:endParaRPr>
          </a:p>
          <a:p>
            <a:endParaRPr lang="en-GB" dirty="0" smtClean="0">
              <a:solidFill>
                <a:srgbClr val="323232"/>
              </a:solidFill>
              <a:latin typeface="quattrocento sans"/>
            </a:endParaRPr>
          </a:p>
          <a:p>
            <a:r>
              <a:rPr lang="en-GB" dirty="0" smtClean="0">
                <a:solidFill>
                  <a:srgbClr val="323232"/>
                </a:solidFill>
                <a:latin typeface="quattrocento sans"/>
              </a:rPr>
              <a:t>Now lets see if you can find some of the objects Traction man uses and </a:t>
            </a:r>
            <a:r>
              <a:rPr lang="en-GB" b="1" u="sng" dirty="0" smtClean="0">
                <a:solidFill>
                  <a:srgbClr val="323232"/>
                </a:solidFill>
                <a:latin typeface="quattrocento sans"/>
              </a:rPr>
              <a:t>act out part of the story. </a:t>
            </a:r>
            <a:r>
              <a:rPr lang="en-GB" dirty="0" smtClean="0">
                <a:solidFill>
                  <a:srgbClr val="323232"/>
                </a:solidFill>
                <a:latin typeface="quattrocento sans"/>
              </a:rPr>
              <a:t>Perhaps you have an action figure you could use? You could send your teachers a video clip of your drama or a photograph. We look forward to seeing what you do!</a:t>
            </a:r>
          </a:p>
          <a:p>
            <a:endParaRPr lang="en-GB" dirty="0">
              <a:solidFill>
                <a:srgbClr val="323232"/>
              </a:solidFill>
              <a:latin typeface="quattrocento sans"/>
            </a:endParaRPr>
          </a:p>
          <a:p>
            <a:r>
              <a:rPr lang="en-GB" dirty="0" smtClean="0">
                <a:solidFill>
                  <a:srgbClr val="323232"/>
                </a:solidFill>
                <a:latin typeface="quattrocento sans"/>
              </a:rPr>
              <a:t>If you want some ideas watch by clicking</a:t>
            </a:r>
            <a:r>
              <a:rPr lang="en-GB" dirty="0">
                <a:solidFill>
                  <a:srgbClr val="323232"/>
                </a:solidFill>
                <a:latin typeface="quattrocento sans"/>
              </a:rPr>
              <a:t> </a:t>
            </a:r>
            <a:r>
              <a:rPr lang="en-GB" dirty="0" smtClean="0">
                <a:solidFill>
                  <a:srgbClr val="323232"/>
                </a:solidFill>
                <a:latin typeface="quattrocento sans"/>
                <a:hlinkClick r:id="rId2"/>
              </a:rPr>
              <a:t>here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89186">
            <a:off x="651770" y="4449241"/>
            <a:ext cx="3083899" cy="155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9573">
            <a:off x="8146061" y="4359586"/>
            <a:ext cx="3262203" cy="173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272" y="3462479"/>
            <a:ext cx="3237138" cy="1524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1914" y="6106244"/>
            <a:ext cx="489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https://www.youtube.com/watch?v=arJy0MFg9c4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7593" y="201187"/>
            <a:ext cx="374467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Day 3 Wednesday 10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June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97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274" y="91440"/>
            <a:ext cx="1033271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Day 4 Thursday 9</a:t>
            </a:r>
            <a:r>
              <a:rPr lang="en-GB" sz="2400" u="sng" baseline="30000" dirty="0" smtClean="0"/>
              <a:t>th</a:t>
            </a:r>
            <a:r>
              <a:rPr lang="en-GB" sz="2400" u="sng" dirty="0" smtClean="0"/>
              <a:t> June </a:t>
            </a:r>
            <a:r>
              <a:rPr lang="en-GB" sz="2400" dirty="0" smtClean="0"/>
              <a:t>– Choose one of these activities.</a:t>
            </a:r>
          </a:p>
          <a:p>
            <a:r>
              <a:rPr lang="en-GB" sz="2400" dirty="0" smtClean="0"/>
              <a:t> A) A story map OR </a:t>
            </a:r>
          </a:p>
          <a:p>
            <a:endParaRPr lang="en-GB" sz="2400" dirty="0" smtClean="0"/>
          </a:p>
          <a:p>
            <a:r>
              <a:rPr lang="en-GB" sz="2400" dirty="0" smtClean="0"/>
              <a:t>B) Complete the table on the next slide.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" y="1488123"/>
            <a:ext cx="11117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In your workbook can you </a:t>
            </a:r>
            <a:r>
              <a:rPr lang="en-GB" dirty="0" smtClean="0">
                <a:solidFill>
                  <a:srgbClr val="FF0000"/>
                </a:solidFill>
              </a:rPr>
              <a:t>draw a story map </a:t>
            </a:r>
            <a:r>
              <a:rPr lang="en-GB" dirty="0" smtClean="0"/>
              <a:t>to show Traction mans adventures. You will need to use this </a:t>
            </a:r>
            <a:r>
              <a:rPr lang="en-GB" b="1" dirty="0" smtClean="0">
                <a:solidFill>
                  <a:srgbClr val="FF0000"/>
                </a:solidFill>
              </a:rPr>
              <a:t>to retell the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story </a:t>
            </a:r>
            <a:r>
              <a:rPr lang="en-GB" dirty="0" smtClean="0"/>
              <a:t>so it might help to add a few words and phrases . You can find the story text on slide 10 to help you.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7" y="2433194"/>
            <a:ext cx="6050119" cy="42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6271</TotalTime>
  <Words>570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quattrocento sans</vt:lpstr>
      <vt:lpstr>Times New Roman</vt:lpstr>
      <vt:lpstr>Office Theme</vt:lpstr>
      <vt:lpstr>Coundon Primary School  Year 2 English Home Learning    Week commencing 8.6.20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Week beginning:13.4.20</dc:title>
  <dc:creator>Mrs Sweet</dc:creator>
  <cp:lastModifiedBy>Mrs Dalton</cp:lastModifiedBy>
  <cp:revision>85</cp:revision>
  <dcterms:created xsi:type="dcterms:W3CDTF">2020-04-02T09:20:45Z</dcterms:created>
  <dcterms:modified xsi:type="dcterms:W3CDTF">2020-06-04T10:07:44Z</dcterms:modified>
</cp:coreProperties>
</file>